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0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2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7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7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1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1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9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8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8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04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E313D-9F34-314D-B93B-4054EC1A84FD}" type="datetimeFigureOut">
              <a:rPr lang="en-US" smtClean="0"/>
              <a:t>3/09/11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49BD2-D000-F640-A9FA-C16CC25C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7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/>
          <a:ea typeface="+mj-ea"/>
          <a:cs typeface="Cambria Math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 Math"/>
          <a:ea typeface="+mn-ea"/>
          <a:cs typeface="Cambria Math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 Math"/>
          <a:ea typeface="+mn-ea"/>
          <a:cs typeface="Cambria Math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 Math"/>
          <a:ea typeface="+mn-ea"/>
          <a:cs typeface="Cambria Math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 Math"/>
          <a:ea typeface="+mn-ea"/>
          <a:cs typeface="Cambria Math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15D Network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6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capacities and maximum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network’s starting node is called the </a:t>
            </a:r>
            <a:r>
              <a:rPr lang="en-US" i="1" dirty="0" smtClean="0"/>
              <a:t>source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end node is called the </a:t>
            </a:r>
            <a:r>
              <a:rPr lang="en-US" i="1" dirty="0" smtClean="0"/>
              <a:t>sink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flow capacity of an edge is the amount of flow that an edge can allow if it is not connected to any other edges.</a:t>
            </a:r>
          </a:p>
          <a:p>
            <a:r>
              <a:rPr lang="en-US" dirty="0" smtClean="0"/>
              <a:t>The inflow of a node is the total of the flows of all edges leading into the node.</a:t>
            </a:r>
          </a:p>
          <a:p>
            <a:r>
              <a:rPr lang="en-US" dirty="0" smtClean="0"/>
              <a:t>The outflow of a node is the lower of (</a:t>
            </a:r>
            <a:r>
              <a:rPr lang="en-US" dirty="0" err="1" smtClean="0"/>
              <a:t>i</a:t>
            </a:r>
            <a:r>
              <a:rPr lang="en-US" dirty="0" smtClean="0"/>
              <a:t>) the inflow and (ii) the sum of the capacities of all the edges leaving the node.</a:t>
            </a:r>
          </a:p>
          <a:p>
            <a:r>
              <a:rPr lang="en-US" dirty="0" smtClean="0"/>
              <a:t>The flow capacity of the network is the total flow possible through the entire network.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Examples, Ex 15D, Q. 1, 4,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04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Minimum cut-maximum flow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determine the maximum flow, the network is ‘cut’ by drawing a line through a number of edges which stops all flow from the source to the sink.</a:t>
            </a:r>
          </a:p>
          <a:p>
            <a:r>
              <a:rPr lang="en-US" dirty="0" smtClean="0"/>
              <a:t>The value of the cut is the total flow of the edges that are cut.</a:t>
            </a:r>
          </a:p>
          <a:p>
            <a:r>
              <a:rPr lang="en-US" dirty="0" smtClean="0"/>
              <a:t>The minimum cut is the cut with the minimum value.</a:t>
            </a:r>
          </a:p>
          <a:p>
            <a:r>
              <a:rPr lang="en-US" dirty="0" smtClean="0"/>
              <a:t>The maximum flow through a network is equal to the value of the minimum cut.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96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Example, Ex 15D, Q.9, 14</a:t>
            </a:r>
          </a:p>
          <a:p>
            <a:r>
              <a:rPr lang="en-US" smtClean="0"/>
              <a:t>You do, Ex 15D, 2, 5ac, 6ac, 10, 11, 12, 13, 15, 16, 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97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245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15D Network Flow</vt:lpstr>
      <vt:lpstr>Flow capacities and maximum flow</vt:lpstr>
      <vt:lpstr>PowerPoint Presentation</vt:lpstr>
      <vt:lpstr>Minimum cut-maximum flow method</vt:lpstr>
      <vt:lpstr>PowerPoint Presentation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15D Network Flow</dc:title>
  <dc:creator>Rohan Nicholls</dc:creator>
  <cp:lastModifiedBy>Rohan Nicholls</cp:lastModifiedBy>
  <cp:revision>3</cp:revision>
  <dcterms:created xsi:type="dcterms:W3CDTF">2011-09-03T07:01:12Z</dcterms:created>
  <dcterms:modified xsi:type="dcterms:W3CDTF">2011-09-03T07:28:06Z</dcterms:modified>
</cp:coreProperties>
</file>